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04" r:id="rId5"/>
  </p:sldMasterIdLst>
  <p:notesMasterIdLst>
    <p:notesMasterId r:id="rId15"/>
  </p:notesMasterIdLst>
  <p:sldIdLst>
    <p:sldId id="356" r:id="rId6"/>
    <p:sldId id="351" r:id="rId7"/>
    <p:sldId id="257" r:id="rId8"/>
    <p:sldId id="284" r:id="rId9"/>
    <p:sldId id="354" r:id="rId10"/>
    <p:sldId id="357"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34" autoAdjust="0"/>
  </p:normalViewPr>
  <p:slideViewPr>
    <p:cSldViewPr snapToGrid="0">
      <p:cViewPr varScale="1">
        <p:scale>
          <a:sx n="78" d="100"/>
          <a:sy n="78" d="100"/>
        </p:scale>
        <p:origin x="77" y="384"/>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10/22/2024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
        <p:nvSpPr>
          <p:cNvPr id="4" name="Rectangle">
            <a:extLst>
              <a:ext uri="{FF2B5EF4-FFF2-40B4-BE49-F238E27FC236}">
                <a16:creationId xmlns:a16="http://schemas.microsoft.com/office/drawing/2014/main" id="{F09561B0-B17B-D603-59FA-4AF2EE7D0AE3}"/>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5" name="Rectangle">
            <a:extLst>
              <a:ext uri="{FF2B5EF4-FFF2-40B4-BE49-F238E27FC236}">
                <a16:creationId xmlns:a16="http://schemas.microsoft.com/office/drawing/2014/main" id="{E4242CA5-A9C0-1AEB-C528-D3CB35019389}"/>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1115635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10/22/2024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10/22/2024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a:extLst>
              <a:ext uri="{FF2B5EF4-FFF2-40B4-BE49-F238E27FC236}">
                <a16:creationId xmlns:a16="http://schemas.microsoft.com/office/drawing/2014/main" id="{E3472B67-3B51-DBDE-7C44-C3ACC2360818}"/>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8" name="Rectangle">
            <a:extLst>
              <a:ext uri="{FF2B5EF4-FFF2-40B4-BE49-F238E27FC236}">
                <a16:creationId xmlns:a16="http://schemas.microsoft.com/office/drawing/2014/main" id="{9779854F-D0D6-62F2-4419-209FF3AF85D4}"/>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734776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a:extLst>
              <a:ext uri="{FF2B5EF4-FFF2-40B4-BE49-F238E27FC236}">
                <a16:creationId xmlns:a16="http://schemas.microsoft.com/office/drawing/2014/main" id="{B9F6271F-9EF3-8108-7383-80BD758F22CB}"/>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183870080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76672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
        <p:nvSpPr>
          <p:cNvPr id="2" name="Rectangle">
            <a:extLst>
              <a:ext uri="{FF2B5EF4-FFF2-40B4-BE49-F238E27FC236}">
                <a16:creationId xmlns:a16="http://schemas.microsoft.com/office/drawing/2014/main" id="{16D9735E-5483-1CC9-B3E5-3384A6EBA812}"/>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1476981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69499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217533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667308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10470823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792082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10/22/2024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Rectangle">
            <a:extLst>
              <a:ext uri="{FF2B5EF4-FFF2-40B4-BE49-F238E27FC236}">
                <a16:creationId xmlns:a16="http://schemas.microsoft.com/office/drawing/2014/main" id="{095F1901-81B0-9C49-C3D3-0C219BB7E689}"/>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16CD183A-3029-AD5E-C43A-5D5FA66B7EAD}"/>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4190028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948507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noProof="0" smtClean="0"/>
              <a:t>10/22/2024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t>‹#›</a:t>
            </a:fld>
            <a:endParaRPr lang="en-US"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06432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
        <p:nvSpPr>
          <p:cNvPr id="2" name="Rectangle">
            <a:extLst>
              <a:ext uri="{FF2B5EF4-FFF2-40B4-BE49-F238E27FC236}">
                <a16:creationId xmlns:a16="http://schemas.microsoft.com/office/drawing/2014/main" id="{FDABF8B1-0146-4500-EFDF-196067602F3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4" name="Rectangle">
            <a:extLst>
              <a:ext uri="{FF2B5EF4-FFF2-40B4-BE49-F238E27FC236}">
                <a16:creationId xmlns:a16="http://schemas.microsoft.com/office/drawing/2014/main" id="{0202DBA7-65B7-E4AE-933B-245E4A71379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31963536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
        <p:nvSpPr>
          <p:cNvPr id="2" name="Rectangle">
            <a:extLst>
              <a:ext uri="{FF2B5EF4-FFF2-40B4-BE49-F238E27FC236}">
                <a16:creationId xmlns:a16="http://schemas.microsoft.com/office/drawing/2014/main" id="{90E052A5-FEBC-E075-2709-8759A351FBAE}"/>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3" name="Rectangle">
            <a:extLst>
              <a:ext uri="{FF2B5EF4-FFF2-40B4-BE49-F238E27FC236}">
                <a16:creationId xmlns:a16="http://schemas.microsoft.com/office/drawing/2014/main" id="{3E8E444D-1946-96CB-D8EC-344423B6C80B}"/>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4265016700"/>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Rectangle">
            <a:extLst>
              <a:ext uri="{FF2B5EF4-FFF2-40B4-BE49-F238E27FC236}">
                <a16:creationId xmlns:a16="http://schemas.microsoft.com/office/drawing/2014/main" id="{F5E67F0B-45F8-E85B-06AE-625F86FEFFF5}"/>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3" name="Rectangle">
            <a:extLst>
              <a:ext uri="{FF2B5EF4-FFF2-40B4-BE49-F238E27FC236}">
                <a16:creationId xmlns:a16="http://schemas.microsoft.com/office/drawing/2014/main" id="{66BAF959-5E42-210A-4FCD-2C3394D015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15938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10/22/2024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
        <p:nvSpPr>
          <p:cNvPr id="8" name="Rectangle">
            <a:extLst>
              <a:ext uri="{FF2B5EF4-FFF2-40B4-BE49-F238E27FC236}">
                <a16:creationId xmlns:a16="http://schemas.microsoft.com/office/drawing/2014/main" id="{0C64A899-2756-13AC-CFC4-965EBFC44FEB}"/>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9" name="Rectangle">
            <a:extLst>
              <a:ext uri="{FF2B5EF4-FFF2-40B4-BE49-F238E27FC236}">
                <a16:creationId xmlns:a16="http://schemas.microsoft.com/office/drawing/2014/main" id="{48A797DD-2FED-E570-12D6-91FF76ECAD1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11" name="Straight Connector 10">
            <a:extLst>
              <a:ext uri="{FF2B5EF4-FFF2-40B4-BE49-F238E27FC236}">
                <a16:creationId xmlns:a16="http://schemas.microsoft.com/office/drawing/2014/main" id="{1CA861C0-1296-FEAF-B2D9-C676085B51C2}"/>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51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10/22/2024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Rectangle">
            <a:extLst>
              <a:ext uri="{FF2B5EF4-FFF2-40B4-BE49-F238E27FC236}">
                <a16:creationId xmlns:a16="http://schemas.microsoft.com/office/drawing/2014/main" id="{730ECCA8-5482-1B1F-C344-F2336D89E878}"/>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7" name="Rectangle">
            <a:extLst>
              <a:ext uri="{FF2B5EF4-FFF2-40B4-BE49-F238E27FC236}">
                <a16:creationId xmlns:a16="http://schemas.microsoft.com/office/drawing/2014/main" id="{66A54E97-DAA5-DC81-09F8-35F07A6BF8FC}"/>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24222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Rectangle">
            <a:extLst>
              <a:ext uri="{FF2B5EF4-FFF2-40B4-BE49-F238E27FC236}">
                <a16:creationId xmlns:a16="http://schemas.microsoft.com/office/drawing/2014/main" id="{5427A892-DCAF-E20E-499B-2913B97F450B}"/>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3" name="Rectangle">
            <a:extLst>
              <a:ext uri="{FF2B5EF4-FFF2-40B4-BE49-F238E27FC236}">
                <a16:creationId xmlns:a16="http://schemas.microsoft.com/office/drawing/2014/main" id="{73BB61F8-8992-8E30-2376-B778B2A4F440}"/>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99781506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Rectangle">
            <a:extLst>
              <a:ext uri="{FF2B5EF4-FFF2-40B4-BE49-F238E27FC236}">
                <a16:creationId xmlns:a16="http://schemas.microsoft.com/office/drawing/2014/main" id="{30BAE719-F4F6-532F-9386-BD97487ABB39}"/>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6C02D45A-5D78-592E-D667-26B980860509}"/>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253846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10/22/2024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
        <p:nvSpPr>
          <p:cNvPr id="7" name="Rectangle">
            <a:extLst>
              <a:ext uri="{FF2B5EF4-FFF2-40B4-BE49-F238E27FC236}">
                <a16:creationId xmlns:a16="http://schemas.microsoft.com/office/drawing/2014/main" id="{CC85D9E3-0185-ECAA-7C38-819A0AA22C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396861966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675" r:id="rId10"/>
    <p:sldLayoutId id="2147483693" r:id="rId11"/>
    <p:sldLayoutId id="2147483688" r:id="rId12"/>
    <p:sldLayoutId id="2147483692" r:id="rId13"/>
    <p:sldLayoutId id="2147483691" r:id="rId14"/>
    <p:sldLayoutId id="2147483690" r:id="rId15"/>
    <p:sldLayoutId id="2147483689" r:id="rId16"/>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noProof="0" smtClean="0"/>
              <a:t>10/22/2024</a:t>
            </a:fld>
            <a:endParaRPr lang="en-US" noProof="0"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noProof="0" smtClean="0"/>
              <a:t>‹#›</a:t>
            </a:fld>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Rectangle">
            <a:extLst>
              <a:ext uri="{FF2B5EF4-FFF2-40B4-BE49-F238E27FC236}">
                <a16:creationId xmlns:a16="http://schemas.microsoft.com/office/drawing/2014/main" id="{38D4F73D-C790-6DB4-5CAF-B8DC6FD6916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Tree>
    <p:extLst>
      <p:ext uri="{BB962C8B-B14F-4D97-AF65-F5344CB8AC3E}">
        <p14:creationId xmlns:p14="http://schemas.microsoft.com/office/powerpoint/2010/main" val="76152570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allpapercave.com/ultra-hd-winter-night-wallpapers" TargetMode="External"/><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tree-sea-grass-nature-ocean-2435269/"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dbooster/5778799027/" TargetMode="External"/><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photo/sunset-beach-ocean-shore-63537/" TargetMode="External"/><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1228981"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370_rsd_fireworks_white.jpg" TargetMode="External"/><Relationship Id="rId2" Type="http://schemas.openxmlformats.org/officeDocument/2006/relationships/image" Target="../media/image12.jp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Fireworks_at_the_2010_Celebration_of_Light_in_Vancouver,_BC_02.jpg"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allpapercave.com/backgrounds-beach"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179534" cy="2990088"/>
          </a:xfrm>
        </p:spPr>
        <p:txBody>
          <a:bodyPr anchor="b">
            <a:normAutofit/>
          </a:bodyPr>
          <a:lstStyle/>
          <a:p>
            <a:r>
              <a:rPr lang="en-IN" sz="4400" dirty="0"/>
              <a:t>Snake Game with </a:t>
            </a:r>
            <a:r>
              <a:rPr lang="en-IN" sz="4400" dirty="0" err="1"/>
              <a:t>Pygame</a:t>
            </a: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100051" y="4645152"/>
            <a:ext cx="5774574" cy="1143000"/>
          </a:xfrm>
        </p:spPr>
        <p:txBody>
          <a:bodyPr/>
          <a:lstStyle/>
          <a:p>
            <a:r>
              <a:rPr lang="en-US" sz="2000" dirty="0"/>
              <a:t>An Overview of the Snake Game Implementation</a:t>
            </a:r>
          </a:p>
          <a:p>
            <a:endParaRPr lang="en-US" dirty="0"/>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a:blip r:embed="rId4"/>
          <a:srcRect/>
          <a:stretch/>
        </p:blipFill>
        <p:spPr>
          <a:xfrm>
            <a:off x="6974868" y="1069848"/>
            <a:ext cx="4589005" cy="4718304"/>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4000" b="-14000"/>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p:txBody>
          <a:bodyPr>
            <a:normAutofit/>
          </a:bodyPr>
          <a:lstStyle/>
          <a:p>
            <a:r>
              <a:rPr lang="en-US" dirty="0"/>
              <a:t>The Snake game is a simple arcade-style game where the player controls a snake to eat food and grow longer. The goal is to avoid running into the snake's own body.</a:t>
            </a:r>
          </a:p>
          <a:p>
            <a:pPr marL="0" indent="0">
              <a:buNone/>
            </a:pPr>
            <a:r>
              <a:rPr lang="en-US" dirty="0"/>
              <a:t>• The game becomes progressively more difficult as the snake grows longer.</a:t>
            </a:r>
          </a:p>
          <a:p>
            <a:pPr marL="0" indent="0">
              <a:buNone/>
            </a:pPr>
            <a:r>
              <a:rPr lang="en-US" dirty="0"/>
              <a:t>• The game ends when the snake collides with itself.</a:t>
            </a:r>
          </a:p>
          <a:p>
            <a:endParaRPr lang="en-US" dirty="0"/>
          </a:p>
        </p:txBody>
      </p:sp>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32378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dirty="0">
                <a:solidFill>
                  <a:schemeClr val="tx1"/>
                </a:solidFill>
              </a:rPr>
              <a:t>Choose a theme</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p:txBody>
          <a:bodyPr/>
          <a:lstStyle/>
          <a:p>
            <a:pPr marL="0" indent="0">
              <a:buNone/>
            </a:pPr>
            <a:r>
              <a:rPr lang="en-US" dirty="0"/>
              <a:t>The game starts by initializing the game window, defining the screen size, and placing the snake in the center. The food is randomly placed within the game area.</a:t>
            </a:r>
          </a:p>
          <a:p>
            <a:pPr marL="0" indent="0">
              <a:buNone/>
            </a:pPr>
            <a:r>
              <a:rPr lang="en-US" dirty="0"/>
              <a:t>• Snake starts at the center of the screen.</a:t>
            </a:r>
          </a:p>
          <a:p>
            <a:pPr marL="0" indent="0">
              <a:buNone/>
            </a:pPr>
            <a:r>
              <a:rPr lang="en-US" dirty="0"/>
              <a:t>• Food is randomly placed on the screen.</a:t>
            </a:r>
          </a:p>
          <a:p>
            <a:endParaRPr lang="en-US" dirty="0"/>
          </a:p>
        </p:txBody>
      </p:sp>
      <p:sp>
        <p:nvSpPr>
          <p:cNvPr id="4" name="Title 2">
            <a:extLst>
              <a:ext uri="{FF2B5EF4-FFF2-40B4-BE49-F238E27FC236}">
                <a16:creationId xmlns:a16="http://schemas.microsoft.com/office/drawing/2014/main" id="{9F3501D1-18ED-1C50-FCF9-2EE2F4931244}"/>
              </a:ext>
            </a:extLst>
          </p:cNvPr>
          <p:cNvSpPr txBox="1">
            <a:spLocks/>
          </p:cNvSpPr>
          <p:nvPr/>
        </p:nvSpPr>
        <p:spPr>
          <a:xfrm>
            <a:off x="3782291" y="951184"/>
            <a:ext cx="6325985" cy="128930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en-IN" dirty="0"/>
              <a:t>   Game Initialization</a:t>
            </a:r>
            <a:endParaRPr lang="en-US" dirty="0"/>
          </a:p>
        </p:txBody>
      </p:sp>
      <p:pic>
        <p:nvPicPr>
          <p:cNvPr id="6" name="Picture 5">
            <a:extLst>
              <a:ext uri="{FF2B5EF4-FFF2-40B4-BE49-F238E27FC236}">
                <a16:creationId xmlns:a16="http://schemas.microsoft.com/office/drawing/2014/main" id="{A37A868F-94A1-FEDA-51B8-C2889ECA6D87}"/>
              </a:ext>
            </a:extLst>
          </p:cNvPr>
          <p:cNvPicPr>
            <a:picLocks noChangeAspect="1"/>
          </p:cNvPicPr>
          <p:nvPr/>
        </p:nvPicPr>
        <p:blipFill>
          <a:blip r:embed="rId2"/>
          <a:stretch>
            <a:fillRect/>
          </a:stretch>
        </p:blipFill>
        <p:spPr>
          <a:xfrm>
            <a:off x="741054" y="1595836"/>
            <a:ext cx="4304771" cy="3142211"/>
          </a:xfrm>
          <a:prstGeom prst="rect">
            <a:avLst/>
          </a:prstGeom>
        </p:spPr>
      </p:pic>
    </p:spTree>
    <p:extLst>
      <p:ext uri="{BB962C8B-B14F-4D97-AF65-F5344CB8AC3E}">
        <p14:creationId xmlns:p14="http://schemas.microsoft.com/office/powerpoint/2010/main" val="227689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p:txBody>
          <a:bodyPr/>
          <a:lstStyle/>
          <a:p>
            <a:r>
              <a:rPr lang="en-IN" dirty="0"/>
              <a:t>Game Control</a:t>
            </a:r>
            <a:endParaRPr lang="en-US" dirty="0"/>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p:txBody>
          <a:bodyPr/>
          <a:lstStyle/>
          <a:p>
            <a:r>
              <a:rPr lang="en-US" dirty="0"/>
              <a:t>Player input is handled through the keyboard. The arrow keys control the direction of the snake's movement. The snake can move up, down, left, or right.</a:t>
            </a:r>
          </a:p>
          <a:p>
            <a:pPr marL="0" indent="0">
              <a:buNone/>
            </a:pPr>
            <a:r>
              <a:rPr lang="en-US" dirty="0"/>
              <a:t>• Arrow keys: control the snake’s direction.</a:t>
            </a:r>
          </a:p>
          <a:p>
            <a:pPr marL="0" indent="0">
              <a:buNone/>
            </a:pPr>
            <a:r>
              <a:rPr lang="en-US" dirty="0"/>
              <a:t>• The snake cannot reverse direction immediately.</a:t>
            </a:r>
          </a:p>
        </p:txBody>
      </p:sp>
      <p:sp>
        <p:nvSpPr>
          <p:cNvPr id="7" name="Picture Placeholder 6">
            <a:extLst>
              <a:ext uri="{FF2B5EF4-FFF2-40B4-BE49-F238E27FC236}">
                <a16:creationId xmlns:a16="http://schemas.microsoft.com/office/drawing/2014/main" id="{0EA8AE1E-AEE4-011D-37C6-205C9C279140}"/>
              </a:ext>
            </a:extLst>
          </p:cNvPr>
          <p:cNvSpPr>
            <a:spLocks noGrp="1"/>
          </p:cNvSpPr>
          <p:nvPr>
            <p:ph type="pic" sz="quarter" idx="13"/>
          </p:nvPr>
        </p:nvSpPr>
        <p:spPr/>
      </p:sp>
      <p:pic>
        <p:nvPicPr>
          <p:cNvPr id="10" name="Picture 9">
            <a:extLst>
              <a:ext uri="{FF2B5EF4-FFF2-40B4-BE49-F238E27FC236}">
                <a16:creationId xmlns:a16="http://schemas.microsoft.com/office/drawing/2014/main" id="{91742485-0AB5-E5BF-5996-7193DBF2FD86}"/>
              </a:ext>
            </a:extLst>
          </p:cNvPr>
          <p:cNvPicPr>
            <a:picLocks noChangeAspect="1"/>
          </p:cNvPicPr>
          <p:nvPr/>
        </p:nvPicPr>
        <p:blipFill>
          <a:blip r:embed="rId4"/>
          <a:stretch>
            <a:fillRect/>
          </a:stretch>
        </p:blipFill>
        <p:spPr>
          <a:xfrm>
            <a:off x="5924550" y="632950"/>
            <a:ext cx="5632450" cy="5591174"/>
          </a:xfrm>
          <a:prstGeom prst="rect">
            <a:avLst/>
          </a:prstGeom>
        </p:spPr>
      </p:pic>
    </p:spTree>
    <p:extLst>
      <p:ext uri="{BB962C8B-B14F-4D97-AF65-F5344CB8AC3E}">
        <p14:creationId xmlns:p14="http://schemas.microsoft.com/office/powerpoint/2010/main" val="125535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IN" dirty="0"/>
              <a:t>Snake Movement and Collision</a:t>
            </a:r>
            <a:endParaRPr lang="en-US" dirty="0"/>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p:txBody>
          <a:bodyPr/>
          <a:lstStyle/>
          <a:p>
            <a:r>
              <a:rPr lang="en-US" dirty="0"/>
              <a:t>The snake moves continuously in the direction controlled by the player. The game ends when the snake collides with its own body.</a:t>
            </a:r>
          </a:p>
          <a:p>
            <a:pPr marL="0" indent="0">
              <a:buNone/>
            </a:pPr>
            <a:r>
              <a:rPr lang="en-US" dirty="0"/>
              <a:t>• Movement is within screen boundaries.</a:t>
            </a:r>
          </a:p>
          <a:p>
            <a:pPr marL="0" indent="0">
              <a:buNone/>
            </a:pPr>
            <a:r>
              <a:rPr lang="en-US" dirty="0"/>
              <a:t>• Collision with the body leads to game over.</a:t>
            </a:r>
          </a:p>
        </p:txBody>
      </p:sp>
      <p:pic>
        <p:nvPicPr>
          <p:cNvPr id="7" name="Content Placeholder 6">
            <a:extLst>
              <a:ext uri="{FF2B5EF4-FFF2-40B4-BE49-F238E27FC236}">
                <a16:creationId xmlns:a16="http://schemas.microsoft.com/office/drawing/2014/main" id="{6F034C9C-23FF-C72F-EAFB-6E8983CDD333}"/>
              </a:ext>
            </a:extLst>
          </p:cNvPr>
          <p:cNvPicPr>
            <a:picLocks noGrp="1" noChangeAspect="1"/>
          </p:cNvPicPr>
          <p:nvPr>
            <p:ph sz="half" idx="14"/>
          </p:nvPr>
        </p:nvPicPr>
        <p:blipFill>
          <a:blip r:embed="rId4"/>
          <a:stretch>
            <a:fillRect/>
          </a:stretch>
        </p:blipFill>
        <p:spPr>
          <a:xfrm>
            <a:off x="841882" y="2114342"/>
            <a:ext cx="4115374" cy="1986742"/>
          </a:xfrm>
        </p:spPr>
      </p:pic>
    </p:spTree>
    <p:extLst>
      <p:ext uri="{BB962C8B-B14F-4D97-AF65-F5344CB8AC3E}">
        <p14:creationId xmlns:p14="http://schemas.microsoft.com/office/powerpoint/2010/main" val="295168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18E7C-7FA0-1727-F959-72337A65AB0F}"/>
              </a:ext>
            </a:extLst>
          </p:cNvPr>
          <p:cNvSpPr>
            <a:spLocks noGrp="1"/>
          </p:cNvSpPr>
          <p:nvPr>
            <p:ph type="title"/>
          </p:nvPr>
        </p:nvSpPr>
        <p:spPr>
          <a:xfrm>
            <a:off x="1025699" y="1051560"/>
            <a:ext cx="4886854" cy="587584"/>
          </a:xfrm>
        </p:spPr>
        <p:txBody>
          <a:bodyPr/>
          <a:lstStyle/>
          <a:p>
            <a:r>
              <a:rPr lang="en-IN" dirty="0"/>
              <a:t>Food Consumption</a:t>
            </a:r>
          </a:p>
        </p:txBody>
      </p:sp>
      <p:sp>
        <p:nvSpPr>
          <p:cNvPr id="5" name="TextBox 4">
            <a:extLst>
              <a:ext uri="{FF2B5EF4-FFF2-40B4-BE49-F238E27FC236}">
                <a16:creationId xmlns:a16="http://schemas.microsoft.com/office/drawing/2014/main" id="{6ED74FB3-2615-B7A2-893F-490170D4F388}"/>
              </a:ext>
            </a:extLst>
          </p:cNvPr>
          <p:cNvSpPr txBox="1"/>
          <p:nvPr/>
        </p:nvSpPr>
        <p:spPr>
          <a:xfrm>
            <a:off x="1535777" y="1995054"/>
            <a:ext cx="5131030" cy="3277820"/>
          </a:xfrm>
          <a:prstGeom prst="rect">
            <a:avLst/>
          </a:prstGeom>
          <a:noFill/>
        </p:spPr>
        <p:txBody>
          <a:bodyPr wrap="square">
            <a:spAutoFit/>
          </a:bodyPr>
          <a:lstStyle/>
          <a:p>
            <a:pPr>
              <a:lnSpc>
                <a:spcPct val="150000"/>
              </a:lnSpc>
            </a:pPr>
            <a:r>
              <a:rPr lang="en-US" dirty="0"/>
              <a:t>When the snake eats food, it grows longer, and new food is randomly placed on the screen. The score increases with each food item consumed.</a:t>
            </a:r>
          </a:p>
          <a:p>
            <a:pPr marL="0" indent="0">
              <a:lnSpc>
                <a:spcPct val="150000"/>
              </a:lnSpc>
              <a:buNone/>
            </a:pPr>
            <a:r>
              <a:rPr lang="en-US" dirty="0"/>
              <a:t>• Food is placed randomly on the screen.</a:t>
            </a:r>
          </a:p>
          <a:p>
            <a:pPr marL="0" indent="0">
              <a:lnSpc>
                <a:spcPct val="150000"/>
              </a:lnSpc>
              <a:buNone/>
            </a:pPr>
            <a:r>
              <a:rPr lang="en-US" dirty="0"/>
              <a:t>• Snake grows longer with each food consumed.</a:t>
            </a:r>
          </a:p>
          <a:p>
            <a:endParaRPr lang="en-IN" dirty="0"/>
          </a:p>
        </p:txBody>
      </p:sp>
      <p:pic>
        <p:nvPicPr>
          <p:cNvPr id="7" name="Picture 6">
            <a:extLst>
              <a:ext uri="{FF2B5EF4-FFF2-40B4-BE49-F238E27FC236}">
                <a16:creationId xmlns:a16="http://schemas.microsoft.com/office/drawing/2014/main" id="{CB9EA738-3B3B-1B45-0A81-E049BDB2DAAF}"/>
              </a:ext>
            </a:extLst>
          </p:cNvPr>
          <p:cNvPicPr>
            <a:picLocks noChangeAspect="1"/>
          </p:cNvPicPr>
          <p:nvPr/>
        </p:nvPicPr>
        <p:blipFill>
          <a:blip r:embed="rId4"/>
          <a:stretch>
            <a:fillRect/>
          </a:stretch>
        </p:blipFill>
        <p:spPr>
          <a:xfrm>
            <a:off x="6666806" y="2252749"/>
            <a:ext cx="4896197" cy="2352502"/>
          </a:xfrm>
          <a:prstGeom prst="rect">
            <a:avLst/>
          </a:prstGeom>
        </p:spPr>
      </p:pic>
    </p:spTree>
    <p:extLst>
      <p:ext uri="{BB962C8B-B14F-4D97-AF65-F5344CB8AC3E}">
        <p14:creationId xmlns:p14="http://schemas.microsoft.com/office/powerpoint/2010/main" val="103542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194" y="1232836"/>
            <a:ext cx="9603275" cy="1049235"/>
          </a:xfrm>
        </p:spPr>
        <p:txBody>
          <a:bodyPr/>
          <a:lstStyle/>
          <a:p>
            <a:r>
              <a:rPr dirty="0"/>
              <a:t>Rendering and Display</a:t>
            </a:r>
          </a:p>
        </p:txBody>
      </p:sp>
      <p:sp>
        <p:nvSpPr>
          <p:cNvPr id="3" name="Content Placeholder 2"/>
          <p:cNvSpPr>
            <a:spLocks noGrp="1"/>
          </p:cNvSpPr>
          <p:nvPr>
            <p:ph idx="1"/>
          </p:nvPr>
        </p:nvSpPr>
        <p:spPr>
          <a:xfrm>
            <a:off x="1210511" y="1853754"/>
            <a:ext cx="6354072" cy="3450613"/>
          </a:xfrm>
        </p:spPr>
        <p:txBody>
          <a:bodyPr/>
          <a:lstStyle/>
          <a:p>
            <a:pPr marL="0" indent="0">
              <a:buNone/>
            </a:pPr>
            <a:r>
              <a:rPr dirty="0"/>
              <a:t>Each frame, the screen is cleared, and the snake, food, and score are redrawn. The game speed is controlled by the frame rate, making the movement appear smooth.</a:t>
            </a:r>
          </a:p>
          <a:p>
            <a:pPr marL="0" indent="0">
              <a:buNone/>
            </a:pPr>
            <a:r>
              <a:rPr dirty="0"/>
              <a:t>• The snake and food are drawn as rectangles.</a:t>
            </a:r>
          </a:p>
          <a:p>
            <a:pPr marL="0" indent="0">
              <a:buNone/>
            </a:pPr>
            <a:r>
              <a:rPr dirty="0"/>
              <a:t>• The score is updated in real-time.</a:t>
            </a:r>
          </a:p>
        </p:txBody>
      </p:sp>
      <p:pic>
        <p:nvPicPr>
          <p:cNvPr id="5" name="Picture 4">
            <a:extLst>
              <a:ext uri="{FF2B5EF4-FFF2-40B4-BE49-F238E27FC236}">
                <a16:creationId xmlns:a16="http://schemas.microsoft.com/office/drawing/2014/main" id="{E9FB439D-A6B9-1DB4-39A2-C10FF53AE82A}"/>
              </a:ext>
            </a:extLst>
          </p:cNvPr>
          <p:cNvPicPr>
            <a:picLocks noChangeAspect="1"/>
          </p:cNvPicPr>
          <p:nvPr/>
        </p:nvPicPr>
        <p:blipFill>
          <a:blip r:embed="rId4"/>
          <a:stretch>
            <a:fillRect/>
          </a:stretch>
        </p:blipFill>
        <p:spPr>
          <a:xfrm>
            <a:off x="6029326" y="3078745"/>
            <a:ext cx="5317547" cy="1133633"/>
          </a:xfrm>
          <a:prstGeom prst="rect">
            <a:avLst/>
          </a:prstGeom>
        </p:spPr>
      </p:pic>
      <p:pic>
        <p:nvPicPr>
          <p:cNvPr id="7" name="Picture 6">
            <a:extLst>
              <a:ext uri="{FF2B5EF4-FFF2-40B4-BE49-F238E27FC236}">
                <a16:creationId xmlns:a16="http://schemas.microsoft.com/office/drawing/2014/main" id="{133379E9-6FE0-C7FE-C632-9B2D3298AA8C}"/>
              </a:ext>
            </a:extLst>
          </p:cNvPr>
          <p:cNvPicPr>
            <a:picLocks noChangeAspect="1"/>
          </p:cNvPicPr>
          <p:nvPr/>
        </p:nvPicPr>
        <p:blipFill>
          <a:blip r:embed="rId5"/>
          <a:stretch>
            <a:fillRect/>
          </a:stretch>
        </p:blipFill>
        <p:spPr>
          <a:xfrm>
            <a:off x="1661493" y="4389841"/>
            <a:ext cx="8869013" cy="8388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43000" b="-4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dirty="0"/>
              <a:t>The game ends when the snake collides with itself. A game over message is displayed along with the player's final score.</a:t>
            </a:r>
          </a:p>
          <a:p>
            <a:pPr marL="0" indent="0">
              <a:buNone/>
            </a:pPr>
            <a:r>
              <a:rPr dirty="0"/>
              <a:t>• Displays the final score when the game ends.</a:t>
            </a:r>
          </a:p>
          <a:p>
            <a:pPr marL="0" indent="0">
              <a:buNone/>
            </a:pPr>
            <a:r>
              <a:rPr dirty="0"/>
              <a:t>• The game waits for a few seconds before closing.</a:t>
            </a:r>
          </a:p>
        </p:txBody>
      </p:sp>
      <p:sp>
        <p:nvSpPr>
          <p:cNvPr id="2" name="Title 1"/>
          <p:cNvSpPr>
            <a:spLocks noGrp="1"/>
          </p:cNvSpPr>
          <p:nvPr>
            <p:ph type="title"/>
          </p:nvPr>
        </p:nvSpPr>
        <p:spPr/>
        <p:txBody>
          <a:bodyPr/>
          <a:lstStyle/>
          <a:p>
            <a:r>
              <a:rPr dirty="0"/>
              <a:t>Game Over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t>This basic Snake game demonstrates the fundamental concepts of game development, including handling player input, managing game objects, and rendering updates. Extensions can include adding levels, obstacles, or sound effects to enhance the game experience.</a:t>
            </a:r>
          </a:p>
        </p:txBody>
      </p:sp>
      <p:sp>
        <p:nvSpPr>
          <p:cNvPr id="2" name="Title 1"/>
          <p:cNvSpPr>
            <a:spLocks noGrp="1"/>
          </p:cNvSpPr>
          <p:nvPr>
            <p:ph type="title"/>
          </p:nvPr>
        </p:nvSpPr>
        <p:spPr/>
        <p:txBody>
          <a:bodyPr/>
          <a:lstStyle/>
          <a:p>
            <a:r>
              <a:t>Conclusion</a:t>
            </a:r>
          </a:p>
        </p:txBody>
      </p:sp>
    </p:spTree>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ython project" id="{AEC71A56-929F-4235-8B3E-33DF2B155BE1}" vid="{7504352E-6DAE-4299-A45A-F9DA2BB916A5}"/>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python project" id="{AEC71A56-929F-4235-8B3E-33DF2B155BE1}" vid="{65AABF31-9F76-40FA-B99B-E0797A387D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74EDC3-6C87-4699-93BC-02BA54C8E071}">
  <ds:schemaRefs>
    <ds:schemaRef ds:uri="http://schemas.microsoft.com/sharepoint/v3/contenttype/forms"/>
  </ds:schemaRefs>
</ds:datastoreItem>
</file>

<file path=customXml/itemProps3.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212</TotalTime>
  <Words>416</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Calibri</vt:lpstr>
      <vt:lpstr>Century Gothic</vt:lpstr>
      <vt:lpstr>Gill Sans MT</vt:lpstr>
      <vt:lpstr>RetrospectVTI</vt:lpstr>
      <vt:lpstr>Gallery</vt:lpstr>
      <vt:lpstr>Snake Game with Pygame</vt:lpstr>
      <vt:lpstr>Introduction</vt:lpstr>
      <vt:lpstr>Choose a theme</vt:lpstr>
      <vt:lpstr>Game Control</vt:lpstr>
      <vt:lpstr>Snake Movement and Collision</vt:lpstr>
      <vt:lpstr>Food Consumption</vt:lpstr>
      <vt:lpstr>Rendering and Display</vt:lpstr>
      <vt:lpstr>Game Over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durga k</dc:creator>
  <cp:lastModifiedBy>durga k</cp:lastModifiedBy>
  <cp:revision>6</cp:revision>
  <dcterms:created xsi:type="dcterms:W3CDTF">2024-10-22T14:41:01Z</dcterms:created>
  <dcterms:modified xsi:type="dcterms:W3CDTF">2024-10-22T18:14:22Z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